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9" r:id="rId4"/>
    <p:sldId id="268" r:id="rId5"/>
    <p:sldId id="258" r:id="rId6"/>
    <p:sldId id="260" r:id="rId7"/>
    <p:sldId id="259" r:id="rId8"/>
    <p:sldId id="261" r:id="rId9"/>
    <p:sldId id="263" r:id="rId10"/>
    <p:sldId id="274" r:id="rId11"/>
    <p:sldId id="270" r:id="rId12"/>
    <p:sldId id="278" r:id="rId13"/>
    <p:sldId id="277" r:id="rId14"/>
    <p:sldId id="272" r:id="rId15"/>
    <p:sldId id="276" r:id="rId16"/>
    <p:sldId id="271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5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788" autoAdjust="0"/>
  </p:normalViewPr>
  <p:slideViewPr>
    <p:cSldViewPr>
      <p:cViewPr>
        <p:scale>
          <a:sx n="75" d="100"/>
          <a:sy n="75" d="100"/>
        </p:scale>
        <p:origin x="1914" y="4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eg>
</file>

<file path=ppt/media/image5.jpg>
</file>

<file path=ppt/media/image6.gif>
</file>

<file path=ppt/media/image7.gif>
</file>

<file path=ppt/media/image8.png>
</file>

<file path=ppt/media/image9.png>
</file>

<file path=ppt/media/media1.mp4>
</file>

<file path=ppt/media/media2.mp4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ED1049-5C09-4328-86CB-9816EAA84299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DDC1C-449B-438D-B451-0CA04BD232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3857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PROPÓSITO</a:t>
            </a:r>
          </a:p>
          <a:p>
            <a:endParaRPr lang="pt-BR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PROPORCIONAR UMA MELHOR ACESSIBILIDADE PARA CEGOS E PESSOAS COM BAIXA VISÃO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DDDC1C-449B-438D-B451-0CA04BD232A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0082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115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8588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6638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2555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53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771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4873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7771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1383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616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06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20A1C-71F0-4A57-BEE4-3800CAD7E6D1}" type="datetimeFigureOut">
              <a:rPr lang="pt-BR" smtClean="0"/>
              <a:t>17/02/2019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C6E08-4286-4D15-AB0D-F3B6BEC565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37065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F47AFFD5-E5E0-4645-AD81-E46B6EBFF31F}"/>
              </a:ext>
            </a:extLst>
          </p:cNvPr>
          <p:cNvSpPr/>
          <p:nvPr/>
        </p:nvSpPr>
        <p:spPr>
          <a:xfrm>
            <a:off x="0" y="2865438"/>
            <a:ext cx="12192000" cy="4017516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84"/>
            <a:ext cx="121920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36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63AAA49-1A33-49B8-8A9E-56552CC1E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2583513"/>
            <a:ext cx="4173456" cy="1114909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654B04C-B991-4991-BF39-A2228D5A9F90}"/>
              </a:ext>
            </a:extLst>
          </p:cNvPr>
          <p:cNvSpPr txBox="1">
            <a:spLocks/>
          </p:cNvSpPr>
          <p:nvPr/>
        </p:nvSpPr>
        <p:spPr>
          <a:xfrm>
            <a:off x="5792276" y="1988840"/>
            <a:ext cx="5810488" cy="19300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4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O QUE FIZEMOS?</a:t>
            </a:r>
          </a:p>
          <a:p>
            <a:pPr marL="0" indent="0">
              <a:buFont typeface="Arial" pitchFamily="34" charset="0"/>
              <a:buNone/>
            </a:pPr>
            <a:endParaRPr lang="pt-BR" sz="2400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48 HORAS DE TRABALHO</a:t>
            </a:r>
          </a:p>
          <a:p>
            <a:pPr marL="0" indent="0">
              <a:buFont typeface="Arial" pitchFamily="34" charset="0"/>
              <a:buNone/>
            </a:pPr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1.200 LINHAS DE CÓDIGO</a:t>
            </a:r>
          </a:p>
        </p:txBody>
      </p:sp>
    </p:spTree>
    <p:extLst>
      <p:ext uri="{BB962C8B-B14F-4D97-AF65-F5344CB8AC3E}">
        <p14:creationId xmlns:p14="http://schemas.microsoft.com/office/powerpoint/2010/main" val="2583872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2019-02-17-15-08-49_1">
            <a:hlinkClick r:id="" action="ppaction://media"/>
            <a:extLst>
              <a:ext uri="{FF2B5EF4-FFF2-40B4-BE49-F238E27FC236}">
                <a16:creationId xmlns:a16="http://schemas.microsoft.com/office/drawing/2014/main" id="{CAE5651D-3BBA-4494-8AFD-3D50CB7775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55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o era">
            <a:hlinkClick r:id="" action="ppaction://media"/>
            <a:extLst>
              <a:ext uri="{FF2B5EF4-FFF2-40B4-BE49-F238E27FC236}">
                <a16:creationId xmlns:a16="http://schemas.microsoft.com/office/drawing/2014/main" id="{CC7A2A0B-05FC-4339-A624-2B675FAF39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228" y="0"/>
            <a:ext cx="12192000" cy="6858000"/>
          </a:xfrm>
          <a:prstGeom prst="rect">
            <a:avLst/>
          </a:prstGeom>
        </p:spPr>
      </p:pic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808D37D7-D85F-4DB8-AD4C-57ED5AD1DF22}"/>
              </a:ext>
            </a:extLst>
          </p:cNvPr>
          <p:cNvSpPr txBox="1">
            <a:spLocks/>
          </p:cNvSpPr>
          <p:nvPr/>
        </p:nvSpPr>
        <p:spPr>
          <a:xfrm>
            <a:off x="695400" y="5445224"/>
            <a:ext cx="9107164" cy="792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Sem o nosso sistema...</a:t>
            </a:r>
            <a:endParaRPr lang="pt-BR" sz="18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90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808D37D7-D85F-4DB8-AD4C-57ED5AD1DF22}"/>
              </a:ext>
            </a:extLst>
          </p:cNvPr>
          <p:cNvSpPr txBox="1">
            <a:spLocks/>
          </p:cNvSpPr>
          <p:nvPr/>
        </p:nvSpPr>
        <p:spPr>
          <a:xfrm>
            <a:off x="695400" y="5445224"/>
            <a:ext cx="9107164" cy="792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COM o nosso sistema...</a:t>
            </a:r>
            <a:endParaRPr lang="pt-BR" sz="18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  <p:pic>
        <p:nvPicPr>
          <p:cNvPr id="2" name="como está">
            <a:hlinkClick r:id="" action="ppaction://media"/>
            <a:extLst>
              <a:ext uri="{FF2B5EF4-FFF2-40B4-BE49-F238E27FC236}">
                <a16:creationId xmlns:a16="http://schemas.microsoft.com/office/drawing/2014/main" id="{69C07CBB-2A61-4985-8153-C7C90E8711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92832" y="36450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89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63AAA49-1A33-49B8-8A9E-56552CC1E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2583513"/>
            <a:ext cx="4173456" cy="1114909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654B04C-B991-4991-BF39-A2228D5A9F90}"/>
              </a:ext>
            </a:extLst>
          </p:cNvPr>
          <p:cNvSpPr txBox="1">
            <a:spLocks/>
          </p:cNvSpPr>
          <p:nvPr/>
        </p:nvSpPr>
        <p:spPr>
          <a:xfrm>
            <a:off x="5773548" y="1698823"/>
            <a:ext cx="5810488" cy="34853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4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O QUE O MAPA CULTURAL PRECISA FAZER?</a:t>
            </a:r>
          </a:p>
          <a:p>
            <a:pPr marL="0" indent="0">
              <a:buFont typeface="Arial" pitchFamily="34" charset="0"/>
              <a:buNone/>
            </a:pPr>
            <a:endParaRPr lang="pt-BR" sz="2400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Importar arquivos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Copiar 3 linhas de código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Menos de 2 minutos de trabalho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Nenhum custo adicional com infraestrutura</a:t>
            </a:r>
          </a:p>
          <a:p>
            <a:pPr marL="0" indent="0">
              <a:buFont typeface="Arial" pitchFamily="34" charset="0"/>
              <a:buNone/>
            </a:pPr>
            <a:endParaRPr lang="pt-BR" sz="24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904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63AAA49-1A33-49B8-8A9E-56552CC1E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2583513"/>
            <a:ext cx="4173456" cy="1114909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654B04C-B991-4991-BF39-A2228D5A9F90}"/>
              </a:ext>
            </a:extLst>
          </p:cNvPr>
          <p:cNvSpPr txBox="1">
            <a:spLocks/>
          </p:cNvSpPr>
          <p:nvPr/>
        </p:nvSpPr>
        <p:spPr>
          <a:xfrm>
            <a:off x="5159896" y="692696"/>
            <a:ext cx="6424140" cy="5616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4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Continuidade...</a:t>
            </a:r>
          </a:p>
          <a:p>
            <a:pPr marL="0" indent="0">
              <a:buFont typeface="Arial" pitchFamily="34" charset="0"/>
              <a:buNone/>
            </a:pPr>
            <a:endParaRPr lang="pt-BR" sz="2400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Novos colaboradores </a:t>
            </a:r>
            <a:b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</a:br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(UX </a:t>
            </a:r>
            <a:r>
              <a:rPr lang="pt-BR" sz="2400" dirty="0" err="1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Ddesigners</a:t>
            </a:r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 e Desenvolvedores)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Comunidade de usuários com deficiência para testar e sugerir aprimoramentos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Expansão da aplicação para outras plataformas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Serviço de Assessoria</a:t>
            </a:r>
          </a:p>
          <a:p>
            <a:pPr marL="0" indent="0">
              <a:buFont typeface="Arial" pitchFamily="34" charset="0"/>
              <a:buNone/>
            </a:pPr>
            <a:endParaRPr lang="pt-BR" sz="24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8324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663952" y="4774356"/>
            <a:ext cx="5472608" cy="1665088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pt-BR" sz="6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OBRIGADO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B83779E-FACA-4EC1-B864-B6E0EB111F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12" t="20636" r="9044" b="20273"/>
          <a:stretch/>
        </p:blipFill>
        <p:spPr>
          <a:xfrm>
            <a:off x="839416" y="4221088"/>
            <a:ext cx="2088232" cy="214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314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206E10A1-3EF8-4F13-8A65-B81A626292E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05FC699-C836-4056-8A50-731A3805F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177" y="2326568"/>
            <a:ext cx="4173456" cy="111490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AE25172-57D8-44D0-B2FD-BE41A413E4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86" t="22669" r="33850" b="10132"/>
          <a:stretch/>
        </p:blipFill>
        <p:spPr>
          <a:xfrm>
            <a:off x="274223" y="1124744"/>
            <a:ext cx="7062731" cy="507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21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206E10A1-3EF8-4F13-8A65-B81A626292E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05FC699-C836-4056-8A50-731A3805F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177" y="2326568"/>
            <a:ext cx="4173456" cy="111490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AE25172-57D8-44D0-B2FD-BE41A413E4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86" t="22669" r="33850" b="10132"/>
          <a:stretch/>
        </p:blipFill>
        <p:spPr>
          <a:xfrm>
            <a:off x="274223" y="1124744"/>
            <a:ext cx="7062731" cy="5078818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44B6B6BC-1A16-4C27-9FBF-4762F6764EB6}"/>
              </a:ext>
            </a:extLst>
          </p:cNvPr>
          <p:cNvSpPr txBox="1">
            <a:spLocks/>
          </p:cNvSpPr>
          <p:nvPr/>
        </p:nvSpPr>
        <p:spPr>
          <a:xfrm rot="20864738">
            <a:off x="6104914" y="1532075"/>
            <a:ext cx="6085697" cy="25688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72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ACESSÍVEL</a:t>
            </a:r>
            <a:endParaRPr lang="pt-BR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971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C637A6F-4731-47EB-8F10-414517F8C6A6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C5E82D7-84F3-4352-ACC0-D6479C156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E119AF8B-F5CB-49D8-AF73-CA77A8FD3CDF}"/>
              </a:ext>
            </a:extLst>
          </p:cNvPr>
          <p:cNvSpPr txBox="1">
            <a:spLocks/>
          </p:cNvSpPr>
          <p:nvPr/>
        </p:nvSpPr>
        <p:spPr>
          <a:xfrm>
            <a:off x="4511824" y="3301720"/>
            <a:ext cx="7070576" cy="2287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pt-BR" sz="77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6.530.000</a:t>
            </a:r>
            <a:endParaRPr lang="pt-BR" b="1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pPr algn="r"/>
            <a:r>
              <a:rPr lang="pt-BR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Deficientes visuais</a:t>
            </a:r>
          </a:p>
        </p:txBody>
      </p:sp>
    </p:spTree>
    <p:extLst>
      <p:ext uri="{BB962C8B-B14F-4D97-AF65-F5344CB8AC3E}">
        <p14:creationId xmlns:p14="http://schemas.microsoft.com/office/powerpoint/2010/main" val="3742578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C637A6F-4731-47EB-8F10-414517F8C6A6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C5E82D7-84F3-4352-ACC0-D6479C156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955" y="-2927890"/>
            <a:ext cx="12192000" cy="4752528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320136" y="4005064"/>
            <a:ext cx="4008660" cy="2439280"/>
          </a:xfrm>
        </p:spPr>
        <p:txBody>
          <a:bodyPr>
            <a:normAutofit/>
          </a:bodyPr>
          <a:lstStyle/>
          <a:p>
            <a:pPr algn="l"/>
            <a:r>
              <a:rPr lang="pt-BR" sz="2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PAULO VICTOR </a:t>
            </a:r>
            <a: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LOUREIRO</a:t>
            </a:r>
            <a:b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</a:br>
            <a:r>
              <a:rPr lang="pt-BR" sz="2000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JIMMY</a:t>
            </a:r>
            <a: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 MACEDO</a:t>
            </a:r>
            <a:b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</a:br>
            <a:b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</a:br>
            <a:r>
              <a:rPr lang="pt-BR" sz="20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CESAR, THAMILE, LARA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9" r="18797"/>
          <a:stretch/>
        </p:blipFill>
        <p:spPr>
          <a:xfrm>
            <a:off x="-779687" y="-76076"/>
            <a:ext cx="7544223" cy="6882954"/>
          </a:xfrm>
        </p:spPr>
      </p:pic>
    </p:spTree>
    <p:extLst>
      <p:ext uri="{BB962C8B-B14F-4D97-AF65-F5344CB8AC3E}">
        <p14:creationId xmlns:p14="http://schemas.microsoft.com/office/powerpoint/2010/main" val="3576833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9432"/>
            <a:ext cx="12192000" cy="8790543"/>
          </a:xfr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8B56746-C2C0-448C-B08E-17CE93BEA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000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696" y="-603448"/>
            <a:ext cx="12360696" cy="8858369"/>
          </a:xfr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E50A4DA-387E-4E5A-A163-7EDE050E4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690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172" y="404664"/>
            <a:ext cx="12192000" cy="700689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7F4E577-F53E-4FC4-949C-D8CC3F7B29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53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8C66C53-7CB7-45EF-B407-4CCE3DD79B9A}"/>
              </a:ext>
            </a:extLst>
          </p:cNvPr>
          <p:cNvSpPr/>
          <p:nvPr/>
        </p:nvSpPr>
        <p:spPr>
          <a:xfrm>
            <a:off x="0" y="0"/>
            <a:ext cx="12192000" cy="6882954"/>
          </a:xfrm>
          <a:prstGeom prst="rect">
            <a:avLst/>
          </a:prstGeom>
          <a:solidFill>
            <a:srgbClr val="0E05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49B1ED5-45C7-40D6-B8BA-69AD616D6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31840"/>
            <a:ext cx="12192000" cy="4752528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745668" y="1642492"/>
            <a:ext cx="5472608" cy="1786508"/>
          </a:xfrm>
        </p:spPr>
        <p:txBody>
          <a:bodyPr/>
          <a:lstStyle/>
          <a:p>
            <a:pPr marL="0" indent="0">
              <a:buNone/>
            </a:pPr>
            <a:r>
              <a:rPr lang="pt-BR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BAIXA VISÃO</a:t>
            </a:r>
            <a:endParaRPr lang="pt-BR" sz="2400" dirty="0">
              <a:solidFill>
                <a:srgbClr val="FFFF00"/>
              </a:solidFill>
              <a:latin typeface="Verdana" pitchFamily="34" charset="0"/>
              <a:ea typeface="Verdana" pitchFamily="34" charset="0"/>
            </a:endParaRP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Ajustes do tamanho de fonte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Variações de Contraste de Tela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663AAA49-1A33-49B8-8A9E-56552CC1E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2583513"/>
            <a:ext cx="4173456" cy="1114909"/>
          </a:xfrm>
          <a:prstGeom prst="rect">
            <a:avLst/>
          </a:prstGeom>
        </p:spPr>
      </p:pic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D3404702-8FD2-40B3-BBAD-5FAC39EC0DB5}"/>
              </a:ext>
            </a:extLst>
          </p:cNvPr>
          <p:cNvSpPr txBox="1">
            <a:spLocks/>
          </p:cNvSpPr>
          <p:nvPr/>
        </p:nvSpPr>
        <p:spPr>
          <a:xfrm>
            <a:off x="5745668" y="3717032"/>
            <a:ext cx="5472608" cy="1930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b="1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CEGOS</a:t>
            </a:r>
          </a:p>
          <a:p>
            <a:r>
              <a:rPr lang="pt-BR" sz="2400" dirty="0">
                <a:solidFill>
                  <a:srgbClr val="FFFF00"/>
                </a:solidFill>
                <a:latin typeface="Verdana" pitchFamily="34" charset="0"/>
                <a:ea typeface="Verdana" pitchFamily="34" charset="0"/>
              </a:rPr>
              <a:t>Aprimoração da experiência por leitores de telas.</a:t>
            </a:r>
          </a:p>
        </p:txBody>
      </p:sp>
    </p:spTree>
    <p:extLst>
      <p:ext uri="{BB962C8B-B14F-4D97-AF65-F5344CB8AC3E}">
        <p14:creationId xmlns:p14="http://schemas.microsoft.com/office/powerpoint/2010/main" val="35290550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94</Words>
  <Application>Microsoft Office PowerPoint</Application>
  <PresentationFormat>Widescreen</PresentationFormat>
  <Paragraphs>32</Paragraphs>
  <Slides>16</Slides>
  <Notes>1</Notes>
  <HiddenSlides>0</HiddenSlides>
  <MMClips>3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Arial</vt:lpstr>
      <vt:lpstr>Calibri</vt:lpstr>
      <vt:lpstr>Verdana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PAULO VICTOR LOUREIRO JIMMY MACEDO  CESAR, THAMILE, LARA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</dc:creator>
  <cp:lastModifiedBy>Jimmy Macedo</cp:lastModifiedBy>
  <cp:revision>22</cp:revision>
  <dcterms:created xsi:type="dcterms:W3CDTF">2019-02-17T14:52:39Z</dcterms:created>
  <dcterms:modified xsi:type="dcterms:W3CDTF">2019-02-17T18:24:14Z</dcterms:modified>
</cp:coreProperties>
</file>

<file path=docProps/thumbnail.jpeg>
</file>